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953" r:id="rId1"/>
  </p:sldMasterIdLst>
  <p:notesMasterIdLst>
    <p:notesMasterId r:id="rId11"/>
  </p:notesMasterIdLst>
  <p:sldIdLst>
    <p:sldId id="961" r:id="rId2"/>
    <p:sldId id="962" r:id="rId3"/>
    <p:sldId id="963" r:id="rId4"/>
    <p:sldId id="992" r:id="rId5"/>
    <p:sldId id="993" r:id="rId6"/>
    <p:sldId id="964" r:id="rId7"/>
    <p:sldId id="965" r:id="rId8"/>
    <p:sldId id="966" r:id="rId9"/>
    <p:sldId id="967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lleen Burns" initials="CB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9FF"/>
    <a:srgbClr val="FFCC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94" autoAdjust="0"/>
    <p:restoredTop sz="86343" autoAdjust="0"/>
  </p:normalViewPr>
  <p:slideViewPr>
    <p:cSldViewPr>
      <p:cViewPr varScale="1">
        <p:scale>
          <a:sx n="75" d="100"/>
          <a:sy n="75" d="100"/>
        </p:scale>
        <p:origin x="-138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228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6D8A870-8E55-4F89-9FA6-98566F817195}" type="datetimeFigureOut">
              <a:rPr lang="en-US"/>
              <a:pPr>
                <a:defRPr/>
              </a:pPr>
              <a:t>1/31/2021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76B76F4-1F2D-41A4-A9E2-1E9C47D719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4094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450503" y="5929932"/>
            <a:ext cx="8239126" cy="3184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309563">
              <a:lnSpc>
                <a:spcPct val="100000"/>
              </a:lnSpc>
              <a:spcBef>
                <a:spcPts val="0"/>
              </a:spcBef>
              <a:buSzTx/>
              <a:buNone/>
              <a:defRPr sz="1350" b="1"/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452436" y="1287496"/>
            <a:ext cx="8239127" cy="2324101"/>
          </a:xfrm>
          <a:prstGeom prst="rect">
            <a:avLst/>
          </a:prstGeom>
        </p:spPr>
        <p:txBody>
          <a:bodyPr anchor="b"/>
          <a:lstStyle>
            <a:lvl1pPr>
              <a:defRPr sz="4350" spc="-87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450504" y="3611596"/>
            <a:ext cx="8239126" cy="952501"/>
          </a:xfrm>
          <a:prstGeom prst="rect">
            <a:avLst/>
          </a:prstGeom>
        </p:spPr>
        <p:txBody>
          <a:bodyPr/>
          <a:lstStyle>
            <a:lvl1pPr marL="0" indent="0" defTabSz="309563">
              <a:lnSpc>
                <a:spcPct val="100000"/>
              </a:lnSpc>
              <a:spcBef>
                <a:spcPts val="0"/>
              </a:spcBef>
              <a:buSzTx/>
              <a:buNone/>
              <a:defRPr sz="2063" b="1"/>
            </a:lvl1pPr>
            <a:lvl2pPr marL="0" indent="171450" defTabSz="309563">
              <a:lnSpc>
                <a:spcPct val="100000"/>
              </a:lnSpc>
              <a:spcBef>
                <a:spcPts val="0"/>
              </a:spcBef>
              <a:buSzTx/>
              <a:buNone/>
              <a:defRPr sz="2063" b="1"/>
            </a:lvl2pPr>
            <a:lvl3pPr marL="0" indent="342900" defTabSz="309563">
              <a:lnSpc>
                <a:spcPct val="100000"/>
              </a:lnSpc>
              <a:spcBef>
                <a:spcPts val="0"/>
              </a:spcBef>
              <a:buSzTx/>
              <a:buNone/>
              <a:defRPr sz="2063" b="1"/>
            </a:lvl3pPr>
            <a:lvl4pPr marL="0" indent="514350" defTabSz="309563">
              <a:lnSpc>
                <a:spcPct val="100000"/>
              </a:lnSpc>
              <a:spcBef>
                <a:spcPts val="0"/>
              </a:spcBef>
              <a:buSzTx/>
              <a:buNone/>
              <a:defRPr sz="2063" b="1"/>
            </a:lvl4pPr>
            <a:lvl5pPr marL="0" indent="685800" defTabSz="309563">
              <a:lnSpc>
                <a:spcPct val="100000"/>
              </a:lnSpc>
              <a:spcBef>
                <a:spcPts val="0"/>
              </a:spcBef>
              <a:buSzTx/>
              <a:buNone/>
              <a:defRPr sz="2063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21124771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452438" y="2460422"/>
            <a:ext cx="8239125" cy="1937157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4350" spc="-87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171450" algn="ctr">
              <a:lnSpc>
                <a:spcPct val="80000"/>
              </a:lnSpc>
              <a:spcBef>
                <a:spcPts val="0"/>
              </a:spcBef>
              <a:buSzTx/>
              <a:buNone/>
              <a:defRPr sz="4350" spc="-87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342900" algn="ctr">
              <a:lnSpc>
                <a:spcPct val="80000"/>
              </a:lnSpc>
              <a:spcBef>
                <a:spcPts val="0"/>
              </a:spcBef>
              <a:buSzTx/>
              <a:buNone/>
              <a:defRPr sz="4350" spc="-87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514350" algn="ctr">
              <a:lnSpc>
                <a:spcPct val="80000"/>
              </a:lnSpc>
              <a:spcBef>
                <a:spcPts val="0"/>
              </a:spcBef>
              <a:buSzTx/>
              <a:buNone/>
              <a:defRPr sz="4350" spc="-87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685800" algn="ctr">
              <a:lnSpc>
                <a:spcPct val="80000"/>
              </a:lnSpc>
              <a:spcBef>
                <a:spcPts val="0"/>
              </a:spcBef>
              <a:buSzTx/>
              <a:buNone/>
              <a:defRPr sz="4350" spc="-87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7324726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452438" y="537964"/>
            <a:ext cx="8239125" cy="3620792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9375" b="1" spc="-94"/>
            </a:lvl1pPr>
            <a:lvl2pPr marL="0" indent="171450" algn="ctr">
              <a:lnSpc>
                <a:spcPct val="80000"/>
              </a:lnSpc>
              <a:spcBef>
                <a:spcPts val="0"/>
              </a:spcBef>
              <a:buSzTx/>
              <a:buNone/>
              <a:defRPr sz="9375" b="1" spc="-94"/>
            </a:lvl2pPr>
            <a:lvl3pPr marL="0" indent="342900" algn="ctr">
              <a:lnSpc>
                <a:spcPct val="80000"/>
              </a:lnSpc>
              <a:spcBef>
                <a:spcPts val="0"/>
              </a:spcBef>
              <a:buSzTx/>
              <a:buNone/>
              <a:defRPr sz="9375" b="1" spc="-94"/>
            </a:lvl3pPr>
            <a:lvl4pPr marL="0" indent="514350" algn="ctr">
              <a:lnSpc>
                <a:spcPct val="80000"/>
              </a:lnSpc>
              <a:spcBef>
                <a:spcPts val="0"/>
              </a:spcBef>
              <a:buSzTx/>
              <a:buNone/>
              <a:defRPr sz="9375" b="1" spc="-94"/>
            </a:lvl4pPr>
            <a:lvl5pPr marL="0" indent="685800" algn="ctr">
              <a:lnSpc>
                <a:spcPct val="80000"/>
              </a:lnSpc>
              <a:spcBef>
                <a:spcPts val="0"/>
              </a:spcBef>
              <a:buSzTx/>
              <a:buNone/>
              <a:defRPr sz="9375" b="1" spc="-94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452438" y="4131090"/>
            <a:ext cx="8239125" cy="4673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309563">
              <a:lnSpc>
                <a:spcPct val="100000"/>
              </a:lnSpc>
              <a:spcBef>
                <a:spcPts val="0"/>
              </a:spcBef>
              <a:buSzTx/>
              <a:buNone/>
              <a:defRPr sz="2063" b="1"/>
            </a:lvl1pPr>
          </a:lstStyle>
          <a:p>
            <a:r>
              <a:t>Fact information</a:t>
            </a:r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57686795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911260" y="5337727"/>
            <a:ext cx="7575020" cy="3184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309563">
              <a:lnSpc>
                <a:spcPct val="100000"/>
              </a:lnSpc>
              <a:spcBef>
                <a:spcPts val="0"/>
              </a:spcBef>
              <a:buSzTx/>
              <a:buNone/>
              <a:defRPr sz="1350" b="1"/>
            </a:lvl1pPr>
          </a:lstStyle>
          <a:p>
            <a:r>
              <a:t>Attribution</a:t>
            </a:r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657721" y="2469930"/>
            <a:ext cx="7828558" cy="1918140"/>
          </a:xfrm>
          <a:prstGeom prst="rect">
            <a:avLst/>
          </a:prstGeom>
        </p:spPr>
        <p:txBody>
          <a:bodyPr/>
          <a:lstStyle>
            <a:lvl1pPr marL="239596" indent="-176213">
              <a:spcBef>
                <a:spcPts val="0"/>
              </a:spcBef>
              <a:buSzTx/>
              <a:buNone/>
              <a:defRPr sz="3188" spc="-6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239596" indent="-4763">
              <a:spcBef>
                <a:spcPts val="0"/>
              </a:spcBef>
              <a:buSzTx/>
              <a:buNone/>
              <a:defRPr sz="3188" spc="-6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239596" indent="166688">
              <a:spcBef>
                <a:spcPts val="0"/>
              </a:spcBef>
              <a:buSzTx/>
              <a:buNone/>
              <a:defRPr sz="3188" spc="-6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239596" indent="338138">
              <a:spcBef>
                <a:spcPts val="0"/>
              </a:spcBef>
              <a:buSzTx/>
              <a:buNone/>
              <a:defRPr sz="3188" spc="-6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239596" indent="509588">
              <a:spcBef>
                <a:spcPts val="0"/>
              </a:spcBef>
              <a:buSzTx/>
              <a:buNone/>
              <a:defRPr sz="3188" spc="-6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3449783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>
            <a:spLocks noGrp="1"/>
          </p:cNvSpPr>
          <p:nvPr>
            <p:ph type="pic" sz="quarter" idx="21"/>
          </p:nvPr>
        </p:nvSpPr>
        <p:spPr>
          <a:xfrm>
            <a:off x="5910263" y="508000"/>
            <a:ext cx="2789662" cy="297483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Image"/>
          <p:cNvSpPr>
            <a:spLocks noGrp="1"/>
          </p:cNvSpPr>
          <p:nvPr>
            <p:ph type="pic" sz="half" idx="22"/>
          </p:nvPr>
        </p:nvSpPr>
        <p:spPr>
          <a:xfrm>
            <a:off x="5062538" y="1989138"/>
            <a:ext cx="3914775" cy="607509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Image"/>
          <p:cNvSpPr>
            <a:spLocks noGrp="1"/>
          </p:cNvSpPr>
          <p:nvPr>
            <p:ph type="pic" idx="23"/>
          </p:nvPr>
        </p:nvSpPr>
        <p:spPr>
          <a:xfrm>
            <a:off x="-52388" y="247650"/>
            <a:ext cx="6229350" cy="622935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492105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>
            <a:spLocks noGrp="1"/>
          </p:cNvSpPr>
          <p:nvPr>
            <p:ph type="pic" idx="21"/>
          </p:nvPr>
        </p:nvSpPr>
        <p:spPr>
          <a:xfrm>
            <a:off x="-500063" y="-2762250"/>
            <a:ext cx="10144125" cy="108204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0941697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0569853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>
            <a:spLocks noGrp="1"/>
          </p:cNvSpPr>
          <p:nvPr>
            <p:ph type="pic" idx="21"/>
          </p:nvPr>
        </p:nvSpPr>
        <p:spPr>
          <a:xfrm>
            <a:off x="-433387" y="-647700"/>
            <a:ext cx="10029825" cy="800946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452438" y="3562350"/>
            <a:ext cx="8239125" cy="2324100"/>
          </a:xfrm>
          <a:prstGeom prst="rect">
            <a:avLst/>
          </a:prstGeom>
        </p:spPr>
        <p:txBody>
          <a:bodyPr anchor="b"/>
          <a:lstStyle>
            <a:lvl1pPr>
              <a:defRPr sz="4350" spc="-87"/>
            </a:lvl1pPr>
          </a:lstStyle>
          <a:p>
            <a:r>
              <a:t>Presentation Title</a:t>
            </a:r>
          </a:p>
        </p:txBody>
      </p:sp>
      <p:sp>
        <p:nvSpPr>
          <p:cNvPr id="23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452884" y="553069"/>
            <a:ext cx="8238233" cy="3184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309563">
              <a:lnSpc>
                <a:spcPct val="100000"/>
              </a:lnSpc>
              <a:spcBef>
                <a:spcPts val="0"/>
              </a:spcBef>
              <a:buSzTx/>
              <a:buNone/>
              <a:defRPr sz="1350" b="1"/>
            </a:lvl1pPr>
          </a:lstStyle>
          <a:p>
            <a:r>
              <a:t>Author and Date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452438" y="5804955"/>
            <a:ext cx="8239125" cy="558476"/>
          </a:xfrm>
          <a:prstGeom prst="rect">
            <a:avLst/>
          </a:prstGeom>
        </p:spPr>
        <p:txBody>
          <a:bodyPr/>
          <a:lstStyle>
            <a:lvl1pPr marL="0" indent="0" defTabSz="309563">
              <a:lnSpc>
                <a:spcPct val="100000"/>
              </a:lnSpc>
              <a:spcBef>
                <a:spcPts val="0"/>
              </a:spcBef>
              <a:buSzTx/>
              <a:buNone/>
              <a:defRPr sz="2063" b="1"/>
            </a:lvl1pPr>
            <a:lvl2pPr marL="0" indent="171450" defTabSz="309563">
              <a:lnSpc>
                <a:spcPct val="100000"/>
              </a:lnSpc>
              <a:spcBef>
                <a:spcPts val="0"/>
              </a:spcBef>
              <a:buSzTx/>
              <a:buNone/>
              <a:defRPr sz="2063" b="1"/>
            </a:lvl2pPr>
            <a:lvl3pPr marL="0" indent="342900" defTabSz="309563">
              <a:lnSpc>
                <a:spcPct val="100000"/>
              </a:lnSpc>
              <a:spcBef>
                <a:spcPts val="0"/>
              </a:spcBef>
              <a:buSzTx/>
              <a:buNone/>
              <a:defRPr sz="2063" b="1"/>
            </a:lvl3pPr>
            <a:lvl4pPr marL="0" indent="514350" defTabSz="309563">
              <a:lnSpc>
                <a:spcPct val="100000"/>
              </a:lnSpc>
              <a:spcBef>
                <a:spcPts val="0"/>
              </a:spcBef>
              <a:buSzTx/>
              <a:buNone/>
              <a:defRPr sz="2063" b="1"/>
            </a:lvl4pPr>
            <a:lvl5pPr marL="0" indent="685800" defTabSz="309563">
              <a:lnSpc>
                <a:spcPct val="100000"/>
              </a:lnSpc>
              <a:spcBef>
                <a:spcPts val="0"/>
              </a:spcBef>
              <a:buSzTx/>
              <a:buNone/>
              <a:defRPr sz="2063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5002955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>
            <a:spLocks noGrp="1"/>
          </p:cNvSpPr>
          <p:nvPr>
            <p:ph type="pic" idx="21"/>
          </p:nvPr>
        </p:nvSpPr>
        <p:spPr>
          <a:xfrm>
            <a:off x="4114800" y="-101600"/>
            <a:ext cx="4554314" cy="706755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452438" y="635001"/>
            <a:ext cx="3667125" cy="2941137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452438" y="3530288"/>
            <a:ext cx="3667125" cy="2692712"/>
          </a:xfrm>
          <a:prstGeom prst="rect">
            <a:avLst/>
          </a:prstGeom>
        </p:spPr>
        <p:txBody>
          <a:bodyPr/>
          <a:lstStyle>
            <a:lvl1pPr marL="0" indent="0" defTabSz="309563">
              <a:lnSpc>
                <a:spcPct val="100000"/>
              </a:lnSpc>
              <a:spcBef>
                <a:spcPts val="0"/>
              </a:spcBef>
              <a:buSzTx/>
              <a:buNone/>
              <a:defRPr sz="2063" b="1"/>
            </a:lvl1pPr>
            <a:lvl2pPr marL="0" indent="171450" defTabSz="309563">
              <a:lnSpc>
                <a:spcPct val="100000"/>
              </a:lnSpc>
              <a:spcBef>
                <a:spcPts val="0"/>
              </a:spcBef>
              <a:buSzTx/>
              <a:buNone/>
              <a:defRPr sz="2063" b="1"/>
            </a:lvl2pPr>
            <a:lvl3pPr marL="0" indent="342900" defTabSz="309563">
              <a:lnSpc>
                <a:spcPct val="100000"/>
              </a:lnSpc>
              <a:spcBef>
                <a:spcPts val="0"/>
              </a:spcBef>
              <a:buSzTx/>
              <a:buNone/>
              <a:defRPr sz="2063" b="1"/>
            </a:lvl3pPr>
            <a:lvl4pPr marL="0" indent="514350" defTabSz="309563">
              <a:lnSpc>
                <a:spcPct val="100000"/>
              </a:lnSpc>
              <a:spcBef>
                <a:spcPts val="0"/>
              </a:spcBef>
              <a:buSzTx/>
              <a:buNone/>
              <a:defRPr sz="2063" b="1"/>
            </a:lvl4pPr>
            <a:lvl5pPr marL="0" indent="685800" defTabSz="309563">
              <a:lnSpc>
                <a:spcPct val="100000"/>
              </a:lnSpc>
              <a:spcBef>
                <a:spcPts val="0"/>
              </a:spcBef>
              <a:buSzTx/>
              <a:buNone/>
              <a:defRPr sz="2063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91110" y="6523450"/>
            <a:ext cx="208390" cy="206467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7869674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452438" y="1186481"/>
            <a:ext cx="8239125" cy="4673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309563">
              <a:lnSpc>
                <a:spcPct val="100000"/>
              </a:lnSpc>
              <a:spcBef>
                <a:spcPts val="0"/>
              </a:spcBef>
              <a:buSzTx/>
              <a:buNone/>
              <a:defRPr sz="2063" b="1"/>
            </a:lvl1pPr>
          </a:lstStyle>
          <a:p>
            <a:r>
              <a:t>Slide Subtitle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00132110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892138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452438" y="1186481"/>
            <a:ext cx="3667125" cy="4673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309563">
              <a:lnSpc>
                <a:spcPct val="100000"/>
              </a:lnSpc>
              <a:spcBef>
                <a:spcPts val="0"/>
              </a:spcBef>
              <a:buSzTx/>
              <a:buNone/>
              <a:defRPr sz="2063" b="1"/>
            </a:lvl1pPr>
          </a:lstStyle>
          <a:p>
            <a:r>
              <a:t>Slide Subtitle</a:t>
            </a:r>
          </a:p>
        </p:txBody>
      </p:sp>
      <p:sp>
        <p:nvSpPr>
          <p:cNvPr id="61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452438" y="2124252"/>
            <a:ext cx="3667125" cy="4128315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660384004_1290x1720.jpg"/>
          <p:cNvSpPr>
            <a:spLocks noGrp="1"/>
          </p:cNvSpPr>
          <p:nvPr>
            <p:ph type="pic" idx="22"/>
          </p:nvPr>
        </p:nvSpPr>
        <p:spPr>
          <a:xfrm>
            <a:off x="4572000" y="-203633"/>
            <a:ext cx="4093828" cy="727791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452438" y="539750"/>
            <a:ext cx="3667125" cy="71755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16137491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452436" y="2266950"/>
            <a:ext cx="8239127" cy="2324100"/>
          </a:xfrm>
          <a:prstGeom prst="rect">
            <a:avLst/>
          </a:prstGeom>
        </p:spPr>
        <p:txBody>
          <a:bodyPr anchor="ctr"/>
          <a:lstStyle>
            <a:lvl1pPr>
              <a:defRPr sz="4350" b="0" spc="-87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91110" y="6523450"/>
            <a:ext cx="208390" cy="206467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69072981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452438" y="539750"/>
            <a:ext cx="8239125" cy="717475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452438" y="1186481"/>
            <a:ext cx="8239125" cy="4673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309563">
              <a:lnSpc>
                <a:spcPct val="100000"/>
              </a:lnSpc>
              <a:spcBef>
                <a:spcPts val="0"/>
              </a:spcBef>
              <a:buSzTx/>
              <a:buNone/>
              <a:defRPr sz="2063" b="1"/>
            </a:lvl1pPr>
          </a:lstStyle>
          <a:p>
            <a:r>
              <a:t>Slide Subtitle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46739039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452438" y="539750"/>
            <a:ext cx="8239125" cy="717550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Agenda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452438" y="1186481"/>
            <a:ext cx="8239125" cy="4673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309563">
              <a:lnSpc>
                <a:spcPct val="100000"/>
              </a:lnSpc>
              <a:spcBef>
                <a:spcPts val="0"/>
              </a:spcBef>
              <a:buSzTx/>
              <a:buNone/>
              <a:defRPr sz="2063" b="1"/>
            </a:lvl1pPr>
          </a:lstStyle>
          <a:p>
            <a:r>
              <a:t>Agenda Subtitle</a:t>
            </a:r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309563">
              <a:lnSpc>
                <a:spcPct val="100000"/>
              </a:lnSpc>
              <a:spcBef>
                <a:spcPts val="675"/>
              </a:spcBef>
              <a:buSzTx/>
              <a:buNone/>
              <a:defRPr sz="2063" spc="-21"/>
            </a:lvl1pPr>
            <a:lvl2pPr marL="0" indent="171450" defTabSz="309563">
              <a:lnSpc>
                <a:spcPct val="100000"/>
              </a:lnSpc>
              <a:spcBef>
                <a:spcPts val="675"/>
              </a:spcBef>
              <a:buSzTx/>
              <a:buNone/>
              <a:defRPr sz="2063" spc="-21"/>
            </a:lvl2pPr>
            <a:lvl3pPr marL="0" indent="342900" defTabSz="309563">
              <a:lnSpc>
                <a:spcPct val="100000"/>
              </a:lnSpc>
              <a:spcBef>
                <a:spcPts val="675"/>
              </a:spcBef>
              <a:buSzTx/>
              <a:buNone/>
              <a:defRPr sz="2063" spc="-21"/>
            </a:lvl3pPr>
            <a:lvl4pPr marL="0" indent="514350" defTabSz="309563">
              <a:lnSpc>
                <a:spcPct val="100000"/>
              </a:lnSpc>
              <a:spcBef>
                <a:spcPts val="675"/>
              </a:spcBef>
              <a:buSzTx/>
              <a:buNone/>
              <a:defRPr sz="2063" spc="-21"/>
            </a:lvl4pPr>
            <a:lvl5pPr marL="0" indent="685800" defTabSz="309563">
              <a:lnSpc>
                <a:spcPct val="100000"/>
              </a:lnSpc>
              <a:spcBef>
                <a:spcPts val="675"/>
              </a:spcBef>
              <a:buSzTx/>
              <a:buNone/>
              <a:defRPr sz="2063" spc="-21"/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05535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/>
          </p:nvPr>
        </p:nvSpPr>
        <p:spPr>
          <a:xfrm>
            <a:off x="452438" y="539751"/>
            <a:ext cx="8239125" cy="7165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452438" y="2124252"/>
            <a:ext cx="8239125" cy="41280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91110" y="6521333"/>
            <a:ext cx="208390" cy="206467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219075">
              <a:defRPr sz="675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5910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954" r:id="rId1"/>
    <p:sldLayoutId id="2147485955" r:id="rId2"/>
    <p:sldLayoutId id="2147485956" r:id="rId3"/>
    <p:sldLayoutId id="2147485957" r:id="rId4"/>
    <p:sldLayoutId id="2147485958" r:id="rId5"/>
    <p:sldLayoutId id="2147485959" r:id="rId6"/>
    <p:sldLayoutId id="2147485960" r:id="rId7"/>
    <p:sldLayoutId id="2147485961" r:id="rId8"/>
    <p:sldLayoutId id="2147485962" r:id="rId9"/>
    <p:sldLayoutId id="2147485963" r:id="rId10"/>
    <p:sldLayoutId id="2147485964" r:id="rId11"/>
    <p:sldLayoutId id="2147485965" r:id="rId12"/>
    <p:sldLayoutId id="2147485966" r:id="rId13"/>
    <p:sldLayoutId id="2147485967" r:id="rId14"/>
    <p:sldLayoutId id="2147485968" r:id="rId15"/>
  </p:sldLayoutIdLst>
  <p:transition spd="med"/>
  <p:txStyles>
    <p:titleStyle>
      <a:lvl1pPr marL="0" marR="0" indent="0" algn="l" defTabSz="91437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88" b="1" i="0" u="none" strike="noStrike" cap="none" spc="-64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171450" algn="l" defTabSz="91437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88" b="1" i="0" u="none" strike="noStrike" cap="none" spc="-64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342900" algn="l" defTabSz="91437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88" b="1" i="0" u="none" strike="noStrike" cap="none" spc="-64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514350" algn="l" defTabSz="91437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88" b="1" i="0" u="none" strike="noStrike" cap="none" spc="-64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685800" algn="l" defTabSz="91437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88" b="1" i="0" u="none" strike="noStrike" cap="none" spc="-64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857250" algn="l" defTabSz="91437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88" b="1" i="0" u="none" strike="noStrike" cap="none" spc="-64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028700" algn="l" defTabSz="91437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88" b="1" i="0" u="none" strike="noStrike" cap="none" spc="-64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1200150" algn="l" defTabSz="91437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88" b="1" i="0" u="none" strike="noStrike" cap="none" spc="-64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1371600" algn="l" defTabSz="91437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88" b="1" i="0" u="none" strike="noStrike" cap="none" spc="-64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228600" marR="0" indent="-228600" algn="l" defTabSz="914377" rtl="0" latinLnBrk="0">
        <a:lnSpc>
          <a:spcPct val="90000"/>
        </a:lnSpc>
        <a:spcBef>
          <a:spcPts val="1688"/>
        </a:spcBef>
        <a:spcAft>
          <a:spcPts val="0"/>
        </a:spcAft>
        <a:buClrTx/>
        <a:buSzPct val="123000"/>
        <a:buFontTx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457200" marR="0" indent="-228600" algn="l" defTabSz="914377" rtl="0" latinLnBrk="0">
        <a:lnSpc>
          <a:spcPct val="90000"/>
        </a:lnSpc>
        <a:spcBef>
          <a:spcPts val="1688"/>
        </a:spcBef>
        <a:spcAft>
          <a:spcPts val="0"/>
        </a:spcAft>
        <a:buClrTx/>
        <a:buSzPct val="123000"/>
        <a:buFontTx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685800" marR="0" indent="-228600" algn="l" defTabSz="914377" rtl="0" latinLnBrk="0">
        <a:lnSpc>
          <a:spcPct val="90000"/>
        </a:lnSpc>
        <a:spcBef>
          <a:spcPts val="1688"/>
        </a:spcBef>
        <a:spcAft>
          <a:spcPts val="0"/>
        </a:spcAft>
        <a:buClrTx/>
        <a:buSzPct val="123000"/>
        <a:buFontTx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914400" marR="0" indent="-228600" algn="l" defTabSz="914377" rtl="0" latinLnBrk="0">
        <a:lnSpc>
          <a:spcPct val="90000"/>
        </a:lnSpc>
        <a:spcBef>
          <a:spcPts val="1688"/>
        </a:spcBef>
        <a:spcAft>
          <a:spcPts val="0"/>
        </a:spcAft>
        <a:buClrTx/>
        <a:buSzPct val="123000"/>
        <a:buFontTx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1143000" marR="0" indent="-228600" algn="l" defTabSz="914377" rtl="0" latinLnBrk="0">
        <a:lnSpc>
          <a:spcPct val="90000"/>
        </a:lnSpc>
        <a:spcBef>
          <a:spcPts val="1688"/>
        </a:spcBef>
        <a:spcAft>
          <a:spcPts val="0"/>
        </a:spcAft>
        <a:buClrTx/>
        <a:buSzPct val="123000"/>
        <a:buFontTx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1371600" marR="0" indent="-228600" algn="l" defTabSz="914377" rtl="0" latinLnBrk="0">
        <a:lnSpc>
          <a:spcPct val="90000"/>
        </a:lnSpc>
        <a:spcBef>
          <a:spcPts val="1688"/>
        </a:spcBef>
        <a:spcAft>
          <a:spcPts val="0"/>
        </a:spcAft>
        <a:buClrTx/>
        <a:buSzPct val="123000"/>
        <a:buFontTx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1600200" marR="0" indent="-228600" algn="l" defTabSz="914377" rtl="0" latinLnBrk="0">
        <a:lnSpc>
          <a:spcPct val="90000"/>
        </a:lnSpc>
        <a:spcBef>
          <a:spcPts val="1688"/>
        </a:spcBef>
        <a:spcAft>
          <a:spcPts val="0"/>
        </a:spcAft>
        <a:buClrTx/>
        <a:buSzPct val="123000"/>
        <a:buFontTx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1828800" marR="0" indent="-228600" algn="l" defTabSz="914377" rtl="0" latinLnBrk="0">
        <a:lnSpc>
          <a:spcPct val="90000"/>
        </a:lnSpc>
        <a:spcBef>
          <a:spcPts val="1688"/>
        </a:spcBef>
        <a:spcAft>
          <a:spcPts val="0"/>
        </a:spcAft>
        <a:buClrTx/>
        <a:buSzPct val="123000"/>
        <a:buFontTx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2057400" marR="0" indent="-228600" algn="l" defTabSz="914377" rtl="0" latinLnBrk="0">
        <a:lnSpc>
          <a:spcPct val="90000"/>
        </a:lnSpc>
        <a:spcBef>
          <a:spcPts val="1688"/>
        </a:spcBef>
        <a:spcAft>
          <a:spcPts val="0"/>
        </a:spcAft>
        <a:buClrTx/>
        <a:buSzPct val="123000"/>
        <a:buFontTx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21907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171450" algn="ctr" defTabSz="21907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342900" algn="ctr" defTabSz="21907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514350" algn="ctr" defTabSz="21907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685800" algn="ctr" defTabSz="21907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857250" algn="ctr" defTabSz="21907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028700" algn="ctr" defTabSz="21907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1200150" algn="ctr" defTabSz="21907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1371600" algn="ctr" defTabSz="21907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万物的结局近了…"/>
          <p:cNvSpPr txBox="1"/>
          <p:nvPr/>
        </p:nvSpPr>
        <p:spPr>
          <a:xfrm>
            <a:off x="586024" y="1611978"/>
            <a:ext cx="8481650" cy="16450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" tIns="19050" rIns="19050" bIns="19050" anchor="ctr">
            <a:spAutoFit/>
          </a:bodyPr>
          <a:lstStyle/>
          <a:p>
            <a:pPr algn="ctr" defTabSz="1219169" eaLnBrk="1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sz="11600" b="1" spc="-232">
                <a:solidFill>
                  <a:srgbClr val="000000"/>
                </a:solidFill>
              </a:defRPr>
            </a:pPr>
            <a:r>
              <a:rPr sz="4350" b="1" kern="0" spc="-116" dirty="0" err="1">
                <a:solidFill>
                  <a:srgbClr val="000000"/>
                </a:solidFill>
                <a:latin typeface="Helvetica Neue"/>
                <a:sym typeface="Helvetica Neue"/>
              </a:rPr>
              <a:t>万物的结局近了</a:t>
            </a:r>
            <a:endParaRPr sz="4350" b="1" kern="0" spc="-116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 defTabSz="1219169" eaLnBrk="1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sz="11600" b="1" spc="-232">
                <a:solidFill>
                  <a:srgbClr val="000000"/>
                </a:solidFill>
              </a:defRPr>
            </a:pPr>
            <a:endParaRPr sz="4350" b="1" kern="0" spc="-116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 defTabSz="1219169" eaLnBrk="1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sz="11600" b="1" spc="-232">
                <a:solidFill>
                  <a:srgbClr val="000000"/>
                </a:solidFill>
              </a:defRPr>
            </a:pPr>
            <a:r>
              <a:rPr sz="4350" b="1" kern="0" spc="-116" dirty="0">
                <a:solidFill>
                  <a:srgbClr val="000000"/>
                </a:solidFill>
                <a:latin typeface="Helvetica Neue"/>
                <a:sym typeface="Helvetica Neue"/>
              </a:rPr>
              <a:t>The End Of All Things Is Near</a:t>
            </a:r>
          </a:p>
        </p:txBody>
      </p:sp>
      <p:sp>
        <p:nvSpPr>
          <p:cNvPr id="152" name="万物的结局近了 1/3"/>
          <p:cNvSpPr txBox="1"/>
          <p:nvPr/>
        </p:nvSpPr>
        <p:spPr>
          <a:xfrm>
            <a:off x="4036678" y="3886797"/>
            <a:ext cx="819135" cy="1481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9050" tIns="19050" rIns="19050" bIns="19050" anchor="ctr">
            <a:spAutoFit/>
          </a:bodyPr>
          <a:lstStyle/>
          <a:p>
            <a:pPr defTabSz="133350" eaLnBrk="1" fontAlgn="auto">
              <a:spcBef>
                <a:spcPts val="0"/>
              </a:spcBef>
              <a:spcAft>
                <a:spcPts val="0"/>
              </a:spcAft>
              <a:defRPr sz="1900">
                <a:solidFill>
                  <a:srgbClr val="45454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sz="713" kern="0" dirty="0" err="1">
                <a:solidFill>
                  <a:srgbClr val="454545"/>
                </a:solidFill>
                <a:latin typeface="Helvetica"/>
                <a:cs typeface="Helvetica"/>
                <a:sym typeface="Helvetica"/>
              </a:rPr>
              <a:t>万物的结局近了</a:t>
            </a:r>
            <a:r>
              <a:rPr sz="713" kern="0" dirty="0">
                <a:solidFill>
                  <a:srgbClr val="45454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1/3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万物的结局近了…"/>
          <p:cNvSpPr txBox="1"/>
          <p:nvPr/>
        </p:nvSpPr>
        <p:spPr>
          <a:xfrm>
            <a:off x="2873338" y="1394739"/>
            <a:ext cx="5587904" cy="28963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" tIns="19050" rIns="19050" bIns="19050" anchor="ctr">
            <a:spAutoFit/>
          </a:bodyPr>
          <a:lstStyle/>
          <a:p>
            <a:pPr algn="ctr" defTabSz="1219169" eaLnBrk="1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sz="10000" b="1" spc="-200">
                <a:solidFill>
                  <a:srgbClr val="000000"/>
                </a:solidFill>
              </a:defRPr>
            </a:pPr>
            <a:r>
              <a:rPr sz="3750" b="1" kern="0" spc="-100" dirty="0" err="1">
                <a:solidFill>
                  <a:srgbClr val="000000"/>
                </a:solidFill>
                <a:latin typeface="Helvetica Neue"/>
                <a:sym typeface="Helvetica Neue"/>
              </a:rPr>
              <a:t>万物的结局近了</a:t>
            </a:r>
            <a:r>
              <a:rPr sz="3750" b="1" kern="0" spc="-1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3750" b="1" kern="0" spc="-100" dirty="0">
              <a:solidFill>
                <a:srgbClr val="00000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algn="ctr" defTabSz="1219169" eaLnBrk="1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sz="10000" b="1" spc="-200">
                <a:solidFill>
                  <a:srgbClr val="000000"/>
                </a:solidFill>
              </a:defRPr>
            </a:pPr>
            <a:r>
              <a:rPr sz="3750" b="1" kern="0" spc="-100" dirty="0" err="1">
                <a:solidFill>
                  <a:srgbClr val="000000"/>
                </a:solidFill>
                <a:latin typeface="Helvetica Neue"/>
                <a:sym typeface="Helvetica Neue"/>
              </a:rPr>
              <a:t>所以我们要</a:t>
            </a:r>
            <a:r>
              <a:rPr sz="3750" b="1" kern="0" spc="-1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750" b="1" kern="0" spc="-100" dirty="0" err="1">
                <a:solidFill>
                  <a:srgbClr val="000000"/>
                </a:solidFill>
                <a:latin typeface="Helvetica Neue"/>
                <a:sym typeface="Helvetica Neue"/>
              </a:rPr>
              <a:t>谨慎自守</a:t>
            </a:r>
            <a:endParaRPr sz="3750" b="1" kern="0" spc="-100" dirty="0">
              <a:solidFill>
                <a:srgbClr val="000000"/>
              </a:solidFill>
              <a:latin typeface="Helvetica Neue"/>
              <a:sym typeface="Helvetica Neue"/>
            </a:endParaRPr>
          </a:p>
          <a:p>
            <a:pPr algn="ctr" defTabSz="1219169" eaLnBrk="1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sz="10000" b="1" spc="-200">
                <a:solidFill>
                  <a:srgbClr val="000000"/>
                </a:solidFill>
              </a:defRPr>
            </a:pPr>
            <a:r>
              <a:rPr sz="3750" b="1" kern="0" spc="-1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750" b="1" kern="0" spc="-100" dirty="0" err="1">
                <a:solidFill>
                  <a:srgbClr val="000000"/>
                </a:solidFill>
                <a:latin typeface="Helvetica Neue"/>
                <a:sym typeface="Helvetica Neue"/>
              </a:rPr>
              <a:t>警醒祷告</a:t>
            </a:r>
            <a:endParaRPr sz="3750" b="1" kern="0" spc="-100" dirty="0">
              <a:solidFill>
                <a:srgbClr val="000000"/>
              </a:solidFill>
              <a:latin typeface="Helvetica Neue"/>
              <a:sym typeface="Helvetica Neue"/>
            </a:endParaRPr>
          </a:p>
          <a:p>
            <a:pPr defTabSz="1219169" eaLnBrk="1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sz="10000" b="1" spc="-200">
                <a:solidFill>
                  <a:srgbClr val="000000"/>
                </a:solidFill>
              </a:defRPr>
            </a:pPr>
            <a:endParaRPr sz="3750" b="1" kern="0" spc="-1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defTabSz="1219169" eaLnBrk="1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sz="7300" b="1" spc="-145">
                <a:solidFill>
                  <a:srgbClr val="000000"/>
                </a:solidFill>
              </a:defRPr>
            </a:pPr>
            <a:r>
              <a:rPr sz="2738" b="1" kern="0" spc="-73" dirty="0">
                <a:solidFill>
                  <a:srgbClr val="000000"/>
                </a:solidFill>
                <a:latin typeface="Helvetica Neue"/>
                <a:sym typeface="Helvetica Neue"/>
              </a:rPr>
              <a:t>The end of all things is near</a:t>
            </a:r>
          </a:p>
          <a:p>
            <a:pPr defTabSz="1219169" eaLnBrk="1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sz="7300" b="1" spc="-145">
                <a:solidFill>
                  <a:srgbClr val="000000"/>
                </a:solidFill>
              </a:defRPr>
            </a:pPr>
            <a:r>
              <a:rPr sz="2738" b="1" kern="0" spc="-73" dirty="0">
                <a:solidFill>
                  <a:srgbClr val="000000"/>
                </a:solidFill>
                <a:latin typeface="Helvetica Neue"/>
                <a:sym typeface="Helvetica Neue"/>
              </a:rPr>
              <a:t>Therefore be alert and of sober mind so that you may pray</a:t>
            </a:r>
          </a:p>
        </p:txBody>
      </p:sp>
      <p:sp>
        <p:nvSpPr>
          <p:cNvPr id="155" name="万物的结局近了 1/3"/>
          <p:cNvSpPr txBox="1"/>
          <p:nvPr/>
        </p:nvSpPr>
        <p:spPr>
          <a:xfrm>
            <a:off x="5187661" y="5453704"/>
            <a:ext cx="3464733" cy="3559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" tIns="19050" rIns="19050" bIns="19050" anchor="ctr">
            <a:spAutoFit/>
          </a:bodyPr>
          <a:lstStyle/>
          <a:p>
            <a:pPr defTabSz="309563" eaLnBrk="1" fontAlgn="auto">
              <a:spcBef>
                <a:spcPts val="0"/>
              </a:spcBef>
              <a:spcAft>
                <a:spcPts val="0"/>
              </a:spcAft>
              <a:defRPr sz="5500" b="1">
                <a:solidFill>
                  <a:srgbClr val="000000"/>
                </a:solidFill>
              </a:defRPr>
            </a:pPr>
            <a:r>
              <a:rPr sz="2063" b="1" kern="0">
                <a:solidFill>
                  <a:srgbClr val="000000"/>
                </a:solidFill>
                <a:latin typeface="Helvetica Neue"/>
                <a:sym typeface="Helvetica Neue"/>
              </a:rPr>
              <a:t>万物的结局近了</a:t>
            </a:r>
            <a:r>
              <a:rPr sz="2063" b="1" ker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1/3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最要紧的是 彼此切实相爱…"/>
          <p:cNvSpPr txBox="1"/>
          <p:nvPr/>
        </p:nvSpPr>
        <p:spPr>
          <a:xfrm>
            <a:off x="2895600" y="1294656"/>
            <a:ext cx="6477000" cy="2611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19050" tIns="19050" rIns="19050" bIns="19050" anchor="ctr">
            <a:spAutoFit/>
          </a:bodyPr>
          <a:lstStyle/>
          <a:p>
            <a:pPr algn="ctr" defTabSz="1219169" eaLnBrk="1" fontAlgn="auto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defRPr sz="7500" b="1" spc="-150">
                <a:solidFill>
                  <a:srgbClr val="000000"/>
                </a:solidFill>
              </a:defRPr>
            </a:pPr>
            <a:r>
              <a:rPr sz="2813" b="1" kern="0" spc="-75" dirty="0" err="1">
                <a:solidFill>
                  <a:srgbClr val="000000"/>
                </a:solidFill>
                <a:latin typeface="Helvetica Neue"/>
                <a:sym typeface="Helvetica Neue"/>
              </a:rPr>
              <a:t>最要紧的是</a:t>
            </a:r>
            <a:r>
              <a:rPr sz="2813" b="1" kern="0" spc="-75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13" b="1" kern="0" spc="-75" dirty="0" err="1">
                <a:solidFill>
                  <a:srgbClr val="000000"/>
                </a:solidFill>
                <a:latin typeface="Helvetica Neue"/>
                <a:sym typeface="Helvetica Neue"/>
              </a:rPr>
              <a:t>彼此切实相爱</a:t>
            </a:r>
            <a:endParaRPr sz="2813" b="1" kern="0" spc="-75" dirty="0">
              <a:solidFill>
                <a:srgbClr val="00000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algn="ctr" defTabSz="1219169" eaLnBrk="1" fontAlgn="auto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defRPr sz="7500" b="1" spc="-150">
                <a:solidFill>
                  <a:srgbClr val="000000"/>
                </a:solidFill>
              </a:defRPr>
            </a:pPr>
            <a:r>
              <a:rPr sz="2813" b="1" kern="0" spc="-75" dirty="0" err="1">
                <a:solidFill>
                  <a:srgbClr val="000000"/>
                </a:solidFill>
                <a:latin typeface="Helvetica Neue"/>
                <a:sym typeface="Helvetica Neue"/>
              </a:rPr>
              <a:t>因为爱能遮掩</a:t>
            </a:r>
            <a:r>
              <a:rPr sz="2813" b="1" kern="0" spc="-75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13" b="1" kern="0" spc="-75" dirty="0" err="1">
                <a:solidFill>
                  <a:srgbClr val="000000"/>
                </a:solidFill>
                <a:latin typeface="Helvetica Neue"/>
                <a:sym typeface="Helvetica Neue"/>
              </a:rPr>
              <a:t>许多的罪</a:t>
            </a:r>
            <a:endParaRPr sz="2813" b="1" kern="0" spc="-75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 defTabSz="1219169" eaLnBrk="1" fontAlgn="auto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defRPr sz="7500" b="1" spc="-150">
                <a:solidFill>
                  <a:srgbClr val="000000"/>
                </a:solidFill>
              </a:defRPr>
            </a:pPr>
            <a:r>
              <a:rPr sz="2813" b="1" kern="0" spc="-75" dirty="0" err="1">
                <a:solidFill>
                  <a:srgbClr val="000000"/>
                </a:solidFill>
                <a:latin typeface="Helvetica Neue"/>
                <a:sym typeface="Helvetica Neue"/>
              </a:rPr>
              <a:t>因为爱能遮掩</a:t>
            </a:r>
            <a:r>
              <a:rPr sz="2813" b="1" kern="0" spc="-75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13" b="1" kern="0" spc="-75" dirty="0" err="1">
                <a:solidFill>
                  <a:srgbClr val="000000"/>
                </a:solidFill>
                <a:latin typeface="Helvetica Neue"/>
                <a:sym typeface="Helvetica Neue"/>
              </a:rPr>
              <a:t>许多的罪</a:t>
            </a:r>
            <a:endParaRPr sz="2813" b="1" kern="0" spc="-75" dirty="0">
              <a:solidFill>
                <a:srgbClr val="000000"/>
              </a:solidFill>
              <a:latin typeface="Helvetica Neue"/>
              <a:sym typeface="Helvetica Neue"/>
            </a:endParaRPr>
          </a:p>
          <a:p>
            <a:pPr algn="ctr" defTabSz="1219169" eaLnBrk="1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sz="7500" b="1" spc="-150">
                <a:solidFill>
                  <a:srgbClr val="000000"/>
                </a:solidFill>
              </a:defRPr>
            </a:pPr>
            <a:endParaRPr sz="2813" b="1" kern="0" spc="-75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defTabSz="1219169" eaLnBrk="1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sz="5600" b="1" spc="-112">
                <a:solidFill>
                  <a:srgbClr val="000000"/>
                </a:solidFill>
              </a:defRPr>
            </a:pPr>
            <a:endParaRPr sz="2100" b="1" kern="0" spc="-56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defTabSz="1219169" eaLnBrk="1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sz="5600" b="1" spc="-112">
                <a:solidFill>
                  <a:srgbClr val="000000"/>
                </a:solidFill>
              </a:defRPr>
            </a:pPr>
            <a:r>
              <a:rPr sz="2100" b="1" kern="0" spc="-56" dirty="0">
                <a:solidFill>
                  <a:srgbClr val="000000"/>
                </a:solidFill>
                <a:latin typeface="Helvetica Neue"/>
                <a:sym typeface="Helvetica Neue"/>
              </a:rPr>
              <a:t>Above all, love each other deeply</a:t>
            </a:r>
          </a:p>
          <a:p>
            <a:pPr defTabSz="1219169" eaLnBrk="1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sz="5600" b="1" spc="-112">
                <a:solidFill>
                  <a:srgbClr val="000000"/>
                </a:solidFill>
              </a:defRPr>
            </a:pPr>
            <a:r>
              <a:rPr sz="2100" b="1" kern="0" spc="-56" dirty="0">
                <a:solidFill>
                  <a:srgbClr val="000000"/>
                </a:solidFill>
                <a:latin typeface="Helvetica Neue"/>
                <a:sym typeface="Helvetica Neue"/>
              </a:rPr>
              <a:t>Because love covers over a multitude of sins</a:t>
            </a:r>
          </a:p>
          <a:p>
            <a:pPr defTabSz="1219169" eaLnBrk="1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sz="5600" b="1" spc="-112">
                <a:solidFill>
                  <a:srgbClr val="000000"/>
                </a:solidFill>
              </a:defRPr>
            </a:pPr>
            <a:r>
              <a:rPr sz="2100" b="1" kern="0" spc="-56" dirty="0">
                <a:solidFill>
                  <a:srgbClr val="000000"/>
                </a:solidFill>
                <a:latin typeface="Helvetica Neue"/>
                <a:sym typeface="Helvetica Neue"/>
              </a:rPr>
              <a:t>Because love covers over a multitude of sins</a:t>
            </a:r>
          </a:p>
        </p:txBody>
      </p:sp>
      <p:sp>
        <p:nvSpPr>
          <p:cNvPr id="158" name="万物的结局近了 2/3"/>
          <p:cNvSpPr txBox="1"/>
          <p:nvPr/>
        </p:nvSpPr>
        <p:spPr>
          <a:xfrm>
            <a:off x="5187661" y="5453704"/>
            <a:ext cx="3464733" cy="3559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" tIns="19050" rIns="19050" bIns="19050" anchor="ctr">
            <a:spAutoFit/>
          </a:bodyPr>
          <a:lstStyle/>
          <a:p>
            <a:pPr defTabSz="309563" eaLnBrk="1" fontAlgn="auto">
              <a:spcBef>
                <a:spcPts val="0"/>
              </a:spcBef>
              <a:spcAft>
                <a:spcPts val="0"/>
              </a:spcAft>
              <a:defRPr sz="5500" b="1">
                <a:solidFill>
                  <a:srgbClr val="000000"/>
                </a:solidFill>
              </a:defRPr>
            </a:pPr>
            <a:r>
              <a:rPr sz="2063" b="1" kern="0">
                <a:solidFill>
                  <a:srgbClr val="000000"/>
                </a:solidFill>
                <a:latin typeface="Helvetica Neue"/>
                <a:sym typeface="Helvetica Neue"/>
              </a:rPr>
              <a:t>万物的结局近了</a:t>
            </a:r>
            <a:r>
              <a:rPr sz="2063" b="1" ker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2/3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万物的结局近了…"/>
          <p:cNvSpPr txBox="1"/>
          <p:nvPr/>
        </p:nvSpPr>
        <p:spPr>
          <a:xfrm>
            <a:off x="2873338" y="1394739"/>
            <a:ext cx="5587904" cy="28963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" tIns="19050" rIns="19050" bIns="19050" anchor="ctr">
            <a:spAutoFit/>
          </a:bodyPr>
          <a:lstStyle/>
          <a:p>
            <a:pPr marL="0" marR="0" lvl="0" indent="0" algn="ctr" defTabSz="1219169" rtl="0" eaLnBrk="1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0" b="1" spc="-200">
                <a:solidFill>
                  <a:srgbClr val="000000"/>
                </a:solidFill>
              </a:defRPr>
            </a:pPr>
            <a:r>
              <a:rPr kumimoji="0" sz="3750" b="1" i="0" u="none" strike="noStrike" kern="0" cap="none" spc="-10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ea typeface="宋体" panose="02010600030101010101" pitchFamily="2" charset="-122"/>
                <a:sym typeface="Helvetica Neue"/>
              </a:rPr>
              <a:t>万物的结局近了</a:t>
            </a:r>
            <a:r>
              <a:rPr kumimoji="0" sz="3750" b="1" i="0" u="none" strike="noStrike" kern="0" cap="none" spc="-1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kumimoji="0" sz="3750" b="1" i="0" u="none" strike="noStrike" kern="0" cap="none" spc="-10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/>
              <a:ea typeface="Courier"/>
              <a:cs typeface="Courier"/>
              <a:sym typeface="Courier"/>
            </a:endParaRPr>
          </a:p>
          <a:p>
            <a:pPr marL="0" marR="0" lvl="0" indent="0" algn="ctr" defTabSz="1219169" rtl="0" eaLnBrk="1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0" b="1" spc="-200">
                <a:solidFill>
                  <a:srgbClr val="000000"/>
                </a:solidFill>
              </a:defRPr>
            </a:pPr>
            <a:r>
              <a:rPr kumimoji="0" sz="3750" b="1" i="0" u="none" strike="noStrike" kern="0" cap="none" spc="-10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ea typeface="宋体" panose="02010600030101010101" pitchFamily="2" charset="-122"/>
                <a:sym typeface="Helvetica Neue"/>
              </a:rPr>
              <a:t>所以我们要</a:t>
            </a:r>
            <a:r>
              <a:rPr kumimoji="0" sz="3750" b="1" i="0" u="none" strike="noStrike" kern="0" cap="none" spc="-1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kumimoji="0" sz="3750" b="1" i="0" u="none" strike="noStrike" kern="0" cap="none" spc="-10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ea typeface="宋体" panose="02010600030101010101" pitchFamily="2" charset="-122"/>
                <a:sym typeface="Helvetica Neue"/>
              </a:rPr>
              <a:t>谨慎自守</a:t>
            </a:r>
            <a:endParaRPr kumimoji="0" sz="3750" b="1" i="0" u="none" strike="noStrike" kern="0" cap="none" spc="-10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"/>
              <a:ea typeface="宋体" panose="02010600030101010101" pitchFamily="2" charset="-122"/>
              <a:sym typeface="Helvetica Neue"/>
            </a:endParaRPr>
          </a:p>
          <a:p>
            <a:pPr marL="0" marR="0" lvl="0" indent="0" algn="ctr" defTabSz="1219169" rtl="0" eaLnBrk="1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0" b="1" spc="-200">
                <a:solidFill>
                  <a:srgbClr val="000000"/>
                </a:solidFill>
              </a:defRPr>
            </a:pPr>
            <a:r>
              <a:rPr kumimoji="0" sz="3750" b="1" i="0" u="none" strike="noStrike" kern="0" cap="none" spc="-1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kumimoji="0" sz="3750" b="1" i="0" u="none" strike="noStrike" kern="0" cap="none" spc="-10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ea typeface="宋体" panose="02010600030101010101" pitchFamily="2" charset="-122"/>
                <a:sym typeface="Helvetica Neue"/>
              </a:rPr>
              <a:t>警醒祷告</a:t>
            </a:r>
            <a:endParaRPr kumimoji="0" sz="3750" b="1" i="0" u="none" strike="noStrike" kern="0" cap="none" spc="-10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"/>
              <a:ea typeface="宋体" panose="02010600030101010101" pitchFamily="2" charset="-122"/>
              <a:sym typeface="Helvetica Neue"/>
            </a:endParaRPr>
          </a:p>
          <a:p>
            <a:pPr marL="0" marR="0" lvl="0" indent="0" algn="l" defTabSz="1219169" rtl="0" eaLnBrk="1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0" b="1" spc="-200">
                <a:solidFill>
                  <a:srgbClr val="000000"/>
                </a:solidFill>
              </a:defRPr>
            </a:pPr>
            <a:endParaRPr kumimoji="0" sz="3750" b="1" i="0" u="none" strike="noStrike" kern="0" cap="none" spc="-10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defTabSz="1219169" rtl="0" eaLnBrk="1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300" b="1" spc="-145">
                <a:solidFill>
                  <a:srgbClr val="000000"/>
                </a:solidFill>
              </a:defRPr>
            </a:pPr>
            <a:r>
              <a:rPr kumimoji="0" sz="2738" b="1" i="0" u="none" strike="noStrike" kern="0" cap="none" spc="-73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ea typeface="宋体" panose="02010600030101010101" pitchFamily="2" charset="-122"/>
                <a:sym typeface="Helvetica Neue"/>
              </a:rPr>
              <a:t>The end of all things is near</a:t>
            </a:r>
          </a:p>
          <a:p>
            <a:pPr marL="0" marR="0" lvl="0" indent="0" algn="l" defTabSz="1219169" rtl="0" eaLnBrk="1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300" b="1" spc="-145">
                <a:solidFill>
                  <a:srgbClr val="000000"/>
                </a:solidFill>
              </a:defRPr>
            </a:pPr>
            <a:r>
              <a:rPr kumimoji="0" sz="2738" b="1" i="0" u="none" strike="noStrike" kern="0" cap="none" spc="-73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ea typeface="宋体" panose="02010600030101010101" pitchFamily="2" charset="-122"/>
                <a:sym typeface="Helvetica Neue"/>
              </a:rPr>
              <a:t>Therefore be alert and of sober mind so that you may pray</a:t>
            </a:r>
          </a:p>
        </p:txBody>
      </p:sp>
      <p:sp>
        <p:nvSpPr>
          <p:cNvPr id="155" name="万物的结局近了 1/3"/>
          <p:cNvSpPr txBox="1"/>
          <p:nvPr/>
        </p:nvSpPr>
        <p:spPr>
          <a:xfrm>
            <a:off x="5187661" y="5453704"/>
            <a:ext cx="3464733" cy="3559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" tIns="19050" rIns="19050" bIns="19050" anchor="ctr">
            <a:spAutoFit/>
          </a:bodyPr>
          <a:lstStyle/>
          <a:p>
            <a:pPr marL="0" marR="0" lvl="0" indent="0" algn="l" defTabSz="309563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500" b="1">
                <a:solidFill>
                  <a:srgbClr val="000000"/>
                </a:solidFill>
              </a:defRPr>
            </a:pPr>
            <a:r>
              <a:rPr kumimoji="0" sz="2063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ea typeface="宋体" panose="02010600030101010101" pitchFamily="2" charset="-122"/>
                <a:sym typeface="Helvetica Neue"/>
              </a:rPr>
              <a:t>万物的结局近了</a:t>
            </a:r>
            <a:r>
              <a:rPr kumimoji="0" sz="2063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 1/3</a:t>
            </a:r>
          </a:p>
        </p:txBody>
      </p:sp>
    </p:spTree>
    <p:extLst>
      <p:ext uri="{BB962C8B-B14F-4D97-AF65-F5344CB8AC3E}">
        <p14:creationId xmlns:p14="http://schemas.microsoft.com/office/powerpoint/2010/main" val="134373603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最要紧的是 彼此切实相爱…"/>
          <p:cNvSpPr txBox="1"/>
          <p:nvPr/>
        </p:nvSpPr>
        <p:spPr>
          <a:xfrm>
            <a:off x="2895600" y="1294656"/>
            <a:ext cx="6477000" cy="2611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19050" tIns="19050" rIns="19050" bIns="19050" anchor="ctr">
            <a:spAutoFit/>
          </a:bodyPr>
          <a:lstStyle/>
          <a:p>
            <a:pPr marL="0" marR="0" lvl="0" indent="0" algn="ctr" defTabSz="1219169" rtl="0" eaLnBrk="1" fontAlgn="auto" latinLnBrk="0" hangingPunct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500" b="1" spc="-150">
                <a:solidFill>
                  <a:srgbClr val="000000"/>
                </a:solidFill>
              </a:defRPr>
            </a:pPr>
            <a:r>
              <a:rPr kumimoji="0" sz="2813" b="1" i="0" u="none" strike="noStrike" kern="0" cap="none" spc="-75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ea typeface="宋体" panose="02010600030101010101" pitchFamily="2" charset="-122"/>
                <a:sym typeface="Helvetica Neue"/>
              </a:rPr>
              <a:t>最要紧的是</a:t>
            </a:r>
            <a:r>
              <a:rPr kumimoji="0" sz="2813" b="1" i="0" u="none" strike="noStrike" kern="0" cap="none" spc="-7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kumimoji="0" sz="2813" b="1" i="0" u="none" strike="noStrike" kern="0" cap="none" spc="-75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ea typeface="宋体" panose="02010600030101010101" pitchFamily="2" charset="-122"/>
                <a:sym typeface="Helvetica Neue"/>
              </a:rPr>
              <a:t>彼此切实相爱</a:t>
            </a:r>
            <a:endParaRPr kumimoji="0" sz="2813" b="1" i="0" u="none" strike="noStrike" kern="0" cap="none" spc="-75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/>
              <a:ea typeface="Courier"/>
              <a:cs typeface="Courier"/>
              <a:sym typeface="Courier"/>
            </a:endParaRPr>
          </a:p>
          <a:p>
            <a:pPr marL="0" marR="0" lvl="0" indent="0" algn="ctr" defTabSz="1219169" rtl="0" eaLnBrk="1" fontAlgn="auto" latinLnBrk="0" hangingPunct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500" b="1" spc="-150">
                <a:solidFill>
                  <a:srgbClr val="000000"/>
                </a:solidFill>
              </a:defRPr>
            </a:pPr>
            <a:r>
              <a:rPr kumimoji="0" sz="2813" b="1" i="0" u="none" strike="noStrike" kern="0" cap="none" spc="-75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ea typeface="宋体" panose="02010600030101010101" pitchFamily="2" charset="-122"/>
                <a:sym typeface="Helvetica Neue"/>
              </a:rPr>
              <a:t>因为爱能遮掩</a:t>
            </a:r>
            <a:r>
              <a:rPr kumimoji="0" sz="2813" b="1" i="0" u="none" strike="noStrike" kern="0" cap="none" spc="-7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kumimoji="0" sz="2813" b="1" i="0" u="none" strike="noStrike" kern="0" cap="none" spc="-75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ea typeface="宋体" panose="02010600030101010101" pitchFamily="2" charset="-122"/>
                <a:sym typeface="Helvetica Neue"/>
              </a:rPr>
              <a:t>许多的罪</a:t>
            </a:r>
            <a:endParaRPr kumimoji="0" sz="2813" b="1" i="0" u="none" strike="noStrike" kern="0" cap="none" spc="-75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defTabSz="1219169" rtl="0" eaLnBrk="1" fontAlgn="auto" latinLnBrk="0" hangingPunct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500" b="1" spc="-150">
                <a:solidFill>
                  <a:srgbClr val="000000"/>
                </a:solidFill>
              </a:defRPr>
            </a:pPr>
            <a:r>
              <a:rPr kumimoji="0" sz="2813" b="1" i="0" u="none" strike="noStrike" kern="0" cap="none" spc="-75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ea typeface="宋体" panose="02010600030101010101" pitchFamily="2" charset="-122"/>
                <a:sym typeface="Helvetica Neue"/>
              </a:rPr>
              <a:t>因为爱能遮掩</a:t>
            </a:r>
            <a:r>
              <a:rPr kumimoji="0" sz="2813" b="1" i="0" u="none" strike="noStrike" kern="0" cap="none" spc="-7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kumimoji="0" sz="2813" b="1" i="0" u="none" strike="noStrike" kern="0" cap="none" spc="-75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ea typeface="宋体" panose="02010600030101010101" pitchFamily="2" charset="-122"/>
                <a:sym typeface="Helvetica Neue"/>
              </a:rPr>
              <a:t>许多的罪</a:t>
            </a:r>
            <a:endParaRPr kumimoji="0" sz="2813" b="1" i="0" u="none" strike="noStrike" kern="0" cap="none" spc="-75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"/>
              <a:ea typeface="宋体" panose="02010600030101010101" pitchFamily="2" charset="-122"/>
              <a:sym typeface="Helvetica Neue"/>
            </a:endParaRPr>
          </a:p>
          <a:p>
            <a:pPr marL="0" marR="0" lvl="0" indent="0" algn="ctr" defTabSz="1219169" rtl="0" eaLnBrk="1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500" b="1" spc="-150">
                <a:solidFill>
                  <a:srgbClr val="000000"/>
                </a:solidFill>
              </a:defRPr>
            </a:pPr>
            <a:endParaRPr kumimoji="0" sz="2813" b="1" i="0" u="none" strike="noStrike" kern="0" cap="none" spc="-75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defTabSz="1219169" rtl="0" eaLnBrk="1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600" b="1" spc="-112">
                <a:solidFill>
                  <a:srgbClr val="000000"/>
                </a:solidFill>
              </a:defRPr>
            </a:pPr>
            <a:endParaRPr kumimoji="0" sz="2100" b="1" i="0" u="none" strike="noStrike" kern="0" cap="none" spc="-56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defTabSz="1219169" rtl="0" eaLnBrk="1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600" b="1" spc="-112">
                <a:solidFill>
                  <a:srgbClr val="000000"/>
                </a:solidFill>
              </a:defRPr>
            </a:pPr>
            <a:r>
              <a:rPr kumimoji="0" sz="2100" b="1" i="0" u="none" strike="noStrike" kern="0" cap="none" spc="-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ea typeface="宋体" panose="02010600030101010101" pitchFamily="2" charset="-122"/>
                <a:sym typeface="Helvetica Neue"/>
              </a:rPr>
              <a:t>Above all, love each other deeply</a:t>
            </a:r>
          </a:p>
          <a:p>
            <a:pPr marL="0" marR="0" lvl="0" indent="0" algn="l" defTabSz="1219169" rtl="0" eaLnBrk="1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600" b="1" spc="-112">
                <a:solidFill>
                  <a:srgbClr val="000000"/>
                </a:solidFill>
              </a:defRPr>
            </a:pPr>
            <a:r>
              <a:rPr kumimoji="0" sz="2100" b="1" i="0" u="none" strike="noStrike" kern="0" cap="none" spc="-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ea typeface="宋体" panose="02010600030101010101" pitchFamily="2" charset="-122"/>
                <a:sym typeface="Helvetica Neue"/>
              </a:rPr>
              <a:t>Because love covers over a multitude of sins</a:t>
            </a:r>
          </a:p>
          <a:p>
            <a:pPr marL="0" marR="0" lvl="0" indent="0" algn="l" defTabSz="1219169" rtl="0" eaLnBrk="1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600" b="1" spc="-112">
                <a:solidFill>
                  <a:srgbClr val="000000"/>
                </a:solidFill>
              </a:defRPr>
            </a:pPr>
            <a:r>
              <a:rPr kumimoji="0" sz="2100" b="1" i="0" u="none" strike="noStrike" kern="0" cap="none" spc="-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ea typeface="宋体" panose="02010600030101010101" pitchFamily="2" charset="-122"/>
                <a:sym typeface="Helvetica Neue"/>
              </a:rPr>
              <a:t>Because love covers over a multitude of sins</a:t>
            </a:r>
          </a:p>
        </p:txBody>
      </p:sp>
      <p:sp>
        <p:nvSpPr>
          <p:cNvPr id="158" name="万物的结局近了 2/3"/>
          <p:cNvSpPr txBox="1"/>
          <p:nvPr/>
        </p:nvSpPr>
        <p:spPr>
          <a:xfrm>
            <a:off x="5187661" y="5453704"/>
            <a:ext cx="3464733" cy="3559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" tIns="19050" rIns="19050" bIns="19050" anchor="ctr">
            <a:spAutoFit/>
          </a:bodyPr>
          <a:lstStyle/>
          <a:p>
            <a:pPr marL="0" marR="0" lvl="0" indent="0" algn="l" defTabSz="309563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500" b="1">
                <a:solidFill>
                  <a:srgbClr val="000000"/>
                </a:solidFill>
              </a:defRPr>
            </a:pPr>
            <a:r>
              <a:rPr kumimoji="0" sz="2063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ea typeface="宋体" panose="02010600030101010101" pitchFamily="2" charset="-122"/>
                <a:sym typeface="Helvetica Neue"/>
              </a:rPr>
              <a:t>万物的结局近了</a:t>
            </a:r>
            <a:r>
              <a:rPr kumimoji="0" sz="2063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 2/3</a:t>
            </a:r>
          </a:p>
        </p:txBody>
      </p:sp>
    </p:spTree>
    <p:extLst>
      <p:ext uri="{BB962C8B-B14F-4D97-AF65-F5344CB8AC3E}">
        <p14:creationId xmlns:p14="http://schemas.microsoft.com/office/powerpoint/2010/main" val="32816487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我们要互相款待不发怨言…"/>
          <p:cNvSpPr txBox="1"/>
          <p:nvPr/>
        </p:nvSpPr>
        <p:spPr>
          <a:xfrm>
            <a:off x="1905000" y="1543167"/>
            <a:ext cx="6927527" cy="31193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19050" tIns="19050" rIns="19050" bIns="19050" anchor="ctr">
            <a:spAutoFit/>
          </a:bodyPr>
          <a:lstStyle/>
          <a:p>
            <a:pPr algn="ctr" defTabSz="1219169" eaLnBrk="1" fontAlgn="auto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defRPr sz="7100" b="1" spc="-142">
                <a:solidFill>
                  <a:srgbClr val="000000"/>
                </a:solidFill>
              </a:defRPr>
            </a:pPr>
            <a:r>
              <a:rPr sz="2800" b="1" kern="0" spc="-71" dirty="0" err="1">
                <a:solidFill>
                  <a:srgbClr val="000000"/>
                </a:solidFill>
                <a:latin typeface="Helvetica Neue"/>
                <a:sym typeface="Helvetica Neue"/>
              </a:rPr>
              <a:t>我们要互相款待不发怨言</a:t>
            </a:r>
            <a:endParaRPr sz="2800" b="1" kern="0" spc="-71" dirty="0">
              <a:solidFill>
                <a:srgbClr val="00000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algn="ctr" defTabSz="1219169" eaLnBrk="1" fontAlgn="auto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defRPr sz="7100" b="1" spc="-142">
                <a:solidFill>
                  <a:srgbClr val="000000"/>
                </a:solidFill>
              </a:defRPr>
            </a:pPr>
            <a:r>
              <a:rPr sz="2800" b="1" kern="0" spc="-71" dirty="0" err="1">
                <a:solidFill>
                  <a:srgbClr val="000000"/>
                </a:solidFill>
                <a:latin typeface="Helvetica Neue"/>
                <a:sym typeface="Helvetica Neue"/>
              </a:rPr>
              <a:t>各人要照所得的恩赐彼此服事</a:t>
            </a:r>
            <a:r>
              <a:rPr sz="2800" b="1" kern="0" spc="-7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2800" b="1" kern="0" spc="-71" dirty="0">
              <a:solidFill>
                <a:srgbClr val="00000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algn="ctr" defTabSz="1219169" eaLnBrk="1" fontAlgn="auto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defRPr sz="7100" b="1" spc="-142">
                <a:solidFill>
                  <a:srgbClr val="000000"/>
                </a:solidFill>
              </a:defRPr>
            </a:pPr>
            <a:r>
              <a:rPr sz="2800" b="1" kern="0" spc="-71" dirty="0" err="1">
                <a:solidFill>
                  <a:srgbClr val="000000"/>
                </a:solidFill>
                <a:latin typeface="Helvetica Neue"/>
                <a:sym typeface="Helvetica Neue"/>
              </a:rPr>
              <a:t>做神百般恩赐的好管家</a:t>
            </a:r>
            <a:endParaRPr sz="2800" b="1" kern="0" spc="-71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 defTabSz="1219169" eaLnBrk="1" fontAlgn="auto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defRPr sz="7100" b="1" spc="-142">
                <a:solidFill>
                  <a:srgbClr val="000000"/>
                </a:solidFill>
              </a:defRPr>
            </a:pPr>
            <a:r>
              <a:rPr sz="2800" b="1" kern="0" spc="-71" dirty="0" err="1">
                <a:solidFill>
                  <a:srgbClr val="000000"/>
                </a:solidFill>
                <a:latin typeface="Helvetica Neue"/>
                <a:sym typeface="Helvetica Neue"/>
              </a:rPr>
              <a:t>做神百般恩赐的好管家</a:t>
            </a:r>
            <a:endParaRPr sz="2800" b="1" kern="0" spc="-71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 defTabSz="1219169" eaLnBrk="1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sz="4200" b="1" spc="-84">
                <a:solidFill>
                  <a:srgbClr val="000000"/>
                </a:solidFill>
              </a:defRPr>
            </a:pPr>
            <a:endParaRPr sz="1575" b="1" kern="0" spc="-42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 defTabSz="1219169" eaLnBrk="1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sz="4200" b="1" spc="-84">
                <a:solidFill>
                  <a:srgbClr val="000000"/>
                </a:solidFill>
              </a:defRPr>
            </a:pPr>
            <a:r>
              <a:rPr sz="1700" b="1" kern="0" spc="-42" dirty="0">
                <a:solidFill>
                  <a:srgbClr val="000000"/>
                </a:solidFill>
                <a:cs typeface="Arial" panose="020B0604020202020204" pitchFamily="34" charset="0"/>
                <a:sym typeface="Helvetica Neue"/>
              </a:rPr>
              <a:t>Offer hospitality to one another without grumbling</a:t>
            </a:r>
          </a:p>
          <a:p>
            <a:pPr algn="ctr" defTabSz="1219169" eaLnBrk="1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sz="4200" b="1" spc="-84">
                <a:solidFill>
                  <a:srgbClr val="000000"/>
                </a:solidFill>
              </a:defRPr>
            </a:pPr>
            <a:r>
              <a:rPr sz="1700" b="1" kern="0" spc="-42" dirty="0">
                <a:solidFill>
                  <a:srgbClr val="000000"/>
                </a:solidFill>
                <a:cs typeface="Arial" panose="020B0604020202020204" pitchFamily="34" charset="0"/>
                <a:sym typeface="Helvetica Neue"/>
              </a:rPr>
              <a:t>Each of you should use whatever gift you have received to serve others</a:t>
            </a:r>
          </a:p>
          <a:p>
            <a:pPr algn="ctr" defTabSz="1219169" eaLnBrk="1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sz="4200" b="1" spc="-84">
                <a:solidFill>
                  <a:srgbClr val="000000"/>
                </a:solidFill>
              </a:defRPr>
            </a:pPr>
            <a:r>
              <a:rPr sz="1700" b="1" kern="0" spc="-42" dirty="0">
                <a:solidFill>
                  <a:srgbClr val="000000"/>
                </a:solidFill>
                <a:cs typeface="Arial" panose="020B0604020202020204" pitchFamily="34" charset="0"/>
                <a:sym typeface="Helvetica Neue"/>
              </a:rPr>
              <a:t>As faithful stewards of God’s grace in its various forms</a:t>
            </a:r>
          </a:p>
          <a:p>
            <a:pPr algn="ctr" defTabSz="1219169" eaLnBrk="1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sz="4200" b="1" spc="-84">
                <a:solidFill>
                  <a:srgbClr val="000000"/>
                </a:solidFill>
              </a:defRPr>
            </a:pPr>
            <a:r>
              <a:rPr sz="1700" b="1" kern="0" spc="-42" dirty="0">
                <a:solidFill>
                  <a:srgbClr val="000000"/>
                </a:solidFill>
                <a:cs typeface="Arial" panose="020B0604020202020204" pitchFamily="34" charset="0"/>
                <a:sym typeface="Helvetica Neue"/>
              </a:rPr>
              <a:t>As faithful stewards of God’s grace in its various forms</a:t>
            </a:r>
          </a:p>
        </p:txBody>
      </p:sp>
      <p:sp>
        <p:nvSpPr>
          <p:cNvPr id="161" name="万物的结局近了 3/3"/>
          <p:cNvSpPr txBox="1"/>
          <p:nvPr/>
        </p:nvSpPr>
        <p:spPr>
          <a:xfrm>
            <a:off x="5187661" y="5453704"/>
            <a:ext cx="3464733" cy="3559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" tIns="19050" rIns="19050" bIns="19050" anchor="ctr">
            <a:spAutoFit/>
          </a:bodyPr>
          <a:lstStyle/>
          <a:p>
            <a:pPr defTabSz="309563" eaLnBrk="1" fontAlgn="auto">
              <a:spcBef>
                <a:spcPts val="0"/>
              </a:spcBef>
              <a:spcAft>
                <a:spcPts val="0"/>
              </a:spcAft>
              <a:defRPr sz="5500" b="1">
                <a:solidFill>
                  <a:srgbClr val="000000"/>
                </a:solidFill>
              </a:defRPr>
            </a:pPr>
            <a:r>
              <a:rPr sz="2063" b="1" kern="0">
                <a:solidFill>
                  <a:srgbClr val="000000"/>
                </a:solidFill>
                <a:latin typeface="Helvetica Neue"/>
                <a:sym typeface="Helvetica Neue"/>
              </a:rPr>
              <a:t>万物的结局近了</a:t>
            </a:r>
            <a:r>
              <a:rPr sz="2063" b="1" ker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3/3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万物的结局近了…"/>
          <p:cNvSpPr txBox="1"/>
          <p:nvPr/>
        </p:nvSpPr>
        <p:spPr>
          <a:xfrm>
            <a:off x="2873338" y="1394739"/>
            <a:ext cx="5587904" cy="28963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" tIns="19050" rIns="19050" bIns="19050" anchor="ctr">
            <a:spAutoFit/>
          </a:bodyPr>
          <a:lstStyle/>
          <a:p>
            <a:pPr algn="ctr" defTabSz="1219169" eaLnBrk="1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sz="10000" b="1" spc="-200">
                <a:solidFill>
                  <a:srgbClr val="000000"/>
                </a:solidFill>
              </a:defRPr>
            </a:pPr>
            <a:r>
              <a:rPr sz="3750" b="1" kern="0" spc="-100">
                <a:solidFill>
                  <a:srgbClr val="000000"/>
                </a:solidFill>
                <a:latin typeface="Helvetica Neue"/>
                <a:sym typeface="Helvetica Neue"/>
              </a:rPr>
              <a:t>万物的结局近了</a:t>
            </a:r>
            <a:r>
              <a:rPr sz="3750" b="1" kern="0" spc="-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3750" b="1" kern="0" spc="-100">
              <a:solidFill>
                <a:srgbClr val="00000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algn="ctr" defTabSz="1219169" eaLnBrk="1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sz="10000" b="1" spc="-200">
                <a:solidFill>
                  <a:srgbClr val="000000"/>
                </a:solidFill>
              </a:defRPr>
            </a:pPr>
            <a:r>
              <a:rPr sz="3750" b="1" kern="0" spc="-100">
                <a:solidFill>
                  <a:srgbClr val="000000"/>
                </a:solidFill>
                <a:latin typeface="Helvetica Neue"/>
                <a:sym typeface="Helvetica Neue"/>
              </a:rPr>
              <a:t>所以我们要</a:t>
            </a:r>
            <a:r>
              <a:rPr sz="3750" b="1" kern="0" spc="-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750" b="1" kern="0" spc="-100">
                <a:solidFill>
                  <a:srgbClr val="000000"/>
                </a:solidFill>
                <a:latin typeface="Helvetica Neue"/>
                <a:sym typeface="Helvetica Neue"/>
              </a:rPr>
              <a:t>谨慎自守</a:t>
            </a:r>
          </a:p>
          <a:p>
            <a:pPr algn="ctr" defTabSz="1219169" eaLnBrk="1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sz="10000" b="1" spc="-200">
                <a:solidFill>
                  <a:srgbClr val="000000"/>
                </a:solidFill>
              </a:defRPr>
            </a:pPr>
            <a:r>
              <a:rPr sz="3750" b="1" kern="0" spc="-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750" b="1" kern="0" spc="-100">
                <a:solidFill>
                  <a:srgbClr val="000000"/>
                </a:solidFill>
                <a:latin typeface="Helvetica Neue"/>
                <a:sym typeface="Helvetica Neue"/>
              </a:rPr>
              <a:t>警醒祷告</a:t>
            </a:r>
          </a:p>
          <a:p>
            <a:pPr defTabSz="1219169" eaLnBrk="1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sz="10000" b="1" spc="-200">
                <a:solidFill>
                  <a:srgbClr val="000000"/>
                </a:solidFill>
              </a:defRPr>
            </a:pPr>
            <a:endParaRPr sz="3750" b="1" kern="0" spc="-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defTabSz="1219169" eaLnBrk="1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sz="7300" b="1" spc="-145">
                <a:solidFill>
                  <a:srgbClr val="000000"/>
                </a:solidFill>
              </a:defRPr>
            </a:pPr>
            <a:r>
              <a:rPr sz="2738" b="1" kern="0" spc="-73">
                <a:solidFill>
                  <a:srgbClr val="000000"/>
                </a:solidFill>
                <a:latin typeface="Helvetica Neue"/>
                <a:sym typeface="Helvetica Neue"/>
              </a:rPr>
              <a:t>The end of all things is near</a:t>
            </a:r>
          </a:p>
          <a:p>
            <a:pPr defTabSz="1219169" eaLnBrk="1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sz="7300" b="1" spc="-145">
                <a:solidFill>
                  <a:srgbClr val="000000"/>
                </a:solidFill>
              </a:defRPr>
            </a:pPr>
            <a:r>
              <a:rPr sz="2738" b="1" kern="0" spc="-73">
                <a:solidFill>
                  <a:srgbClr val="000000"/>
                </a:solidFill>
                <a:latin typeface="Helvetica Neue"/>
                <a:sym typeface="Helvetica Neue"/>
              </a:rPr>
              <a:t>Therefore be alert and of sober mind so that you may pray</a:t>
            </a:r>
          </a:p>
        </p:txBody>
      </p:sp>
      <p:sp>
        <p:nvSpPr>
          <p:cNvPr id="164" name="万物的结局近了 1/3"/>
          <p:cNvSpPr txBox="1"/>
          <p:nvPr/>
        </p:nvSpPr>
        <p:spPr>
          <a:xfrm>
            <a:off x="5187661" y="5453704"/>
            <a:ext cx="3464733" cy="3559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" tIns="19050" rIns="19050" bIns="19050" anchor="ctr">
            <a:spAutoFit/>
          </a:bodyPr>
          <a:lstStyle/>
          <a:p>
            <a:pPr defTabSz="309563" eaLnBrk="1" fontAlgn="auto">
              <a:spcBef>
                <a:spcPts val="0"/>
              </a:spcBef>
              <a:spcAft>
                <a:spcPts val="0"/>
              </a:spcAft>
              <a:defRPr sz="5500" b="1">
                <a:solidFill>
                  <a:srgbClr val="000000"/>
                </a:solidFill>
              </a:defRPr>
            </a:pPr>
            <a:r>
              <a:rPr sz="2063" b="1" kern="0">
                <a:solidFill>
                  <a:srgbClr val="000000"/>
                </a:solidFill>
                <a:latin typeface="Helvetica Neue"/>
                <a:sym typeface="Helvetica Neue"/>
              </a:rPr>
              <a:t>万物的结局近了</a:t>
            </a:r>
            <a:r>
              <a:rPr sz="2063" b="1" ker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1/3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最要紧的是 彼此切实相爱…"/>
          <p:cNvSpPr txBox="1"/>
          <p:nvPr/>
        </p:nvSpPr>
        <p:spPr>
          <a:xfrm>
            <a:off x="2984724" y="1794265"/>
            <a:ext cx="5587903" cy="27656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" tIns="19050" rIns="19050" bIns="19050" anchor="ctr">
            <a:spAutoFit/>
          </a:bodyPr>
          <a:lstStyle/>
          <a:p>
            <a:pPr algn="ctr" defTabSz="1219169" eaLnBrk="1" fontAlgn="auto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defRPr sz="7500" b="1" spc="-150">
                <a:solidFill>
                  <a:srgbClr val="000000"/>
                </a:solidFill>
              </a:defRPr>
            </a:pPr>
            <a:r>
              <a:rPr sz="2813" b="1" kern="0" spc="-75" dirty="0" err="1">
                <a:solidFill>
                  <a:srgbClr val="000000"/>
                </a:solidFill>
                <a:latin typeface="Helvetica Neue"/>
                <a:sym typeface="Helvetica Neue"/>
              </a:rPr>
              <a:t>最要紧的是</a:t>
            </a:r>
            <a:r>
              <a:rPr sz="2813" b="1" kern="0" spc="-75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13" b="1" kern="0" spc="-75" dirty="0" err="1">
                <a:solidFill>
                  <a:srgbClr val="000000"/>
                </a:solidFill>
                <a:latin typeface="Helvetica Neue"/>
                <a:sym typeface="Helvetica Neue"/>
              </a:rPr>
              <a:t>彼此切实相爱</a:t>
            </a:r>
            <a:endParaRPr sz="2813" b="1" kern="0" spc="-75" dirty="0">
              <a:solidFill>
                <a:srgbClr val="00000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algn="ctr" defTabSz="1219169" eaLnBrk="1" fontAlgn="auto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defRPr sz="7500" b="1" spc="-150">
                <a:solidFill>
                  <a:srgbClr val="000000"/>
                </a:solidFill>
              </a:defRPr>
            </a:pPr>
            <a:r>
              <a:rPr sz="2813" b="1" kern="0" spc="-75" dirty="0" err="1">
                <a:solidFill>
                  <a:srgbClr val="000000"/>
                </a:solidFill>
                <a:latin typeface="Helvetica Neue"/>
                <a:sym typeface="Helvetica Neue"/>
              </a:rPr>
              <a:t>因为爱能遮掩</a:t>
            </a:r>
            <a:r>
              <a:rPr sz="2813" b="1" kern="0" spc="-75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13" b="1" kern="0" spc="-75" dirty="0" err="1">
                <a:solidFill>
                  <a:srgbClr val="000000"/>
                </a:solidFill>
                <a:latin typeface="Helvetica Neue"/>
                <a:sym typeface="Helvetica Neue"/>
              </a:rPr>
              <a:t>许多的罪</a:t>
            </a:r>
            <a:endParaRPr sz="2813" b="1" kern="0" spc="-75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 defTabSz="1219169" eaLnBrk="1" fontAlgn="auto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defRPr sz="7500" b="1" spc="-150">
                <a:solidFill>
                  <a:srgbClr val="000000"/>
                </a:solidFill>
              </a:defRPr>
            </a:pPr>
            <a:r>
              <a:rPr sz="2813" b="1" kern="0" spc="-75" dirty="0" err="1">
                <a:solidFill>
                  <a:srgbClr val="000000"/>
                </a:solidFill>
                <a:latin typeface="Helvetica Neue"/>
                <a:sym typeface="Helvetica Neue"/>
              </a:rPr>
              <a:t>因为爱能遮掩</a:t>
            </a:r>
            <a:r>
              <a:rPr sz="2813" b="1" kern="0" spc="-75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13" b="1" kern="0" spc="-75" dirty="0" err="1">
                <a:solidFill>
                  <a:srgbClr val="000000"/>
                </a:solidFill>
                <a:latin typeface="Helvetica Neue"/>
                <a:sym typeface="Helvetica Neue"/>
              </a:rPr>
              <a:t>许多的罪</a:t>
            </a:r>
            <a:endParaRPr sz="2813" b="1" kern="0" spc="-75" dirty="0">
              <a:solidFill>
                <a:srgbClr val="000000"/>
              </a:solidFill>
              <a:latin typeface="Helvetica Neue"/>
              <a:sym typeface="Helvetica Neue"/>
            </a:endParaRPr>
          </a:p>
          <a:p>
            <a:pPr algn="ctr" defTabSz="1219169" eaLnBrk="1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sz="7500" b="1" spc="-150">
                <a:solidFill>
                  <a:srgbClr val="000000"/>
                </a:solidFill>
              </a:defRPr>
            </a:pPr>
            <a:endParaRPr sz="2813" b="1" kern="0" spc="-75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defTabSz="1219169" eaLnBrk="1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sz="5600" b="1" spc="-112">
                <a:solidFill>
                  <a:srgbClr val="000000"/>
                </a:solidFill>
              </a:defRPr>
            </a:pPr>
            <a:endParaRPr sz="2100" b="1" kern="0" spc="-56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defTabSz="1219169" eaLnBrk="1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sz="5600" b="1" spc="-112">
                <a:solidFill>
                  <a:srgbClr val="000000"/>
                </a:solidFill>
              </a:defRPr>
            </a:pPr>
            <a:r>
              <a:rPr sz="2100" b="1" kern="0" spc="-56" dirty="0">
                <a:solidFill>
                  <a:srgbClr val="000000"/>
                </a:solidFill>
                <a:latin typeface="Helvetica Neue"/>
                <a:sym typeface="Helvetica Neue"/>
              </a:rPr>
              <a:t>Above all, love each other deeply</a:t>
            </a:r>
          </a:p>
          <a:p>
            <a:pPr defTabSz="1219169" eaLnBrk="1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sz="5600" b="1" spc="-112">
                <a:solidFill>
                  <a:srgbClr val="000000"/>
                </a:solidFill>
              </a:defRPr>
            </a:pPr>
            <a:r>
              <a:rPr sz="2100" b="1" kern="0" spc="-56" dirty="0">
                <a:solidFill>
                  <a:srgbClr val="000000"/>
                </a:solidFill>
                <a:latin typeface="Helvetica Neue"/>
                <a:sym typeface="Helvetica Neue"/>
              </a:rPr>
              <a:t>Because love covers over a multitude of sins</a:t>
            </a:r>
          </a:p>
          <a:p>
            <a:pPr defTabSz="1219169" eaLnBrk="1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sz="5600" b="1" spc="-112">
                <a:solidFill>
                  <a:srgbClr val="000000"/>
                </a:solidFill>
              </a:defRPr>
            </a:pPr>
            <a:r>
              <a:rPr sz="2100" b="1" kern="0" spc="-56" dirty="0">
                <a:solidFill>
                  <a:srgbClr val="000000"/>
                </a:solidFill>
                <a:latin typeface="Helvetica Neue"/>
                <a:sym typeface="Helvetica Neue"/>
              </a:rPr>
              <a:t>Because love covers over a multitude of sins</a:t>
            </a:r>
          </a:p>
        </p:txBody>
      </p:sp>
      <p:sp>
        <p:nvSpPr>
          <p:cNvPr id="167" name="万物的结局近了 2/3"/>
          <p:cNvSpPr txBox="1"/>
          <p:nvPr/>
        </p:nvSpPr>
        <p:spPr>
          <a:xfrm>
            <a:off x="5187661" y="5453704"/>
            <a:ext cx="3464733" cy="3559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" tIns="19050" rIns="19050" bIns="19050" anchor="ctr">
            <a:spAutoFit/>
          </a:bodyPr>
          <a:lstStyle/>
          <a:p>
            <a:pPr defTabSz="309563" eaLnBrk="1" fontAlgn="auto">
              <a:spcBef>
                <a:spcPts val="0"/>
              </a:spcBef>
              <a:spcAft>
                <a:spcPts val="0"/>
              </a:spcAft>
              <a:defRPr sz="5500" b="1">
                <a:solidFill>
                  <a:srgbClr val="000000"/>
                </a:solidFill>
              </a:defRPr>
            </a:pPr>
            <a:r>
              <a:rPr sz="2063" b="1" kern="0">
                <a:solidFill>
                  <a:srgbClr val="000000"/>
                </a:solidFill>
                <a:latin typeface="Helvetica Neue"/>
                <a:sym typeface="Helvetica Neue"/>
              </a:rPr>
              <a:t>万物的结局近了</a:t>
            </a:r>
            <a:r>
              <a:rPr sz="2063" b="1" ker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2/3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我们要互相款待不发怨言…"/>
          <p:cNvSpPr txBox="1"/>
          <p:nvPr/>
        </p:nvSpPr>
        <p:spPr>
          <a:xfrm>
            <a:off x="2743200" y="1048365"/>
            <a:ext cx="6107702" cy="29749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" tIns="19050" rIns="19050" bIns="19050" anchor="ctr">
            <a:spAutoFit/>
          </a:bodyPr>
          <a:lstStyle/>
          <a:p>
            <a:pPr algn="ctr" defTabSz="1219169" eaLnBrk="1" fontAlgn="auto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defRPr sz="7100" b="1" spc="-142">
                <a:solidFill>
                  <a:srgbClr val="000000"/>
                </a:solidFill>
              </a:defRPr>
            </a:pPr>
            <a:r>
              <a:rPr sz="2663" b="1" kern="0" spc="-71" dirty="0" err="1">
                <a:solidFill>
                  <a:srgbClr val="000000"/>
                </a:solidFill>
                <a:latin typeface="Helvetica Neue"/>
                <a:sym typeface="Helvetica Neue"/>
              </a:rPr>
              <a:t>我们要互相款待不发怨言</a:t>
            </a:r>
            <a:endParaRPr sz="2663" b="1" kern="0" spc="-71" dirty="0">
              <a:solidFill>
                <a:srgbClr val="00000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algn="ctr" defTabSz="1219169" eaLnBrk="1" fontAlgn="auto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defRPr sz="7100" b="1" spc="-142">
                <a:solidFill>
                  <a:srgbClr val="000000"/>
                </a:solidFill>
              </a:defRPr>
            </a:pPr>
            <a:r>
              <a:rPr sz="2663" b="1" kern="0" spc="-71" dirty="0" err="1">
                <a:solidFill>
                  <a:srgbClr val="000000"/>
                </a:solidFill>
                <a:latin typeface="Helvetica Neue"/>
                <a:sym typeface="Helvetica Neue"/>
              </a:rPr>
              <a:t>各人要照所得的恩赐彼此服事</a:t>
            </a:r>
            <a:r>
              <a:rPr sz="2663" b="1" kern="0" spc="-7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2663" b="1" kern="0" spc="-71" dirty="0">
              <a:solidFill>
                <a:srgbClr val="00000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algn="ctr" defTabSz="1219169" eaLnBrk="1" fontAlgn="auto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defRPr sz="7100" b="1" spc="-142">
                <a:solidFill>
                  <a:srgbClr val="000000"/>
                </a:solidFill>
              </a:defRPr>
            </a:pPr>
            <a:r>
              <a:rPr sz="2663" b="1" kern="0" spc="-71" dirty="0" err="1">
                <a:solidFill>
                  <a:srgbClr val="000000"/>
                </a:solidFill>
                <a:latin typeface="Helvetica Neue"/>
                <a:sym typeface="Helvetica Neue"/>
              </a:rPr>
              <a:t>做神百般恩赐的好管家</a:t>
            </a:r>
            <a:endParaRPr sz="2663" b="1" kern="0" spc="-71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 defTabSz="1219169" eaLnBrk="1" fontAlgn="auto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defRPr sz="7100" b="1" spc="-142">
                <a:solidFill>
                  <a:srgbClr val="000000"/>
                </a:solidFill>
              </a:defRPr>
            </a:pPr>
            <a:r>
              <a:rPr sz="2663" b="1" kern="0" spc="-71" dirty="0" err="1">
                <a:solidFill>
                  <a:srgbClr val="000000"/>
                </a:solidFill>
                <a:latin typeface="Helvetica Neue"/>
                <a:sym typeface="Helvetica Neue"/>
              </a:rPr>
              <a:t>做神百般恩赐的好管家</a:t>
            </a:r>
            <a:endParaRPr sz="2663" b="1" kern="0" spc="-71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 defTabSz="1219169" eaLnBrk="1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sz="4200" b="1" spc="-84">
                <a:solidFill>
                  <a:srgbClr val="000000"/>
                </a:solidFill>
              </a:defRPr>
            </a:pPr>
            <a:endParaRPr sz="1575" b="1" kern="0" spc="-42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 defTabSz="1219169" eaLnBrk="1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sz="4200" b="1" spc="-84">
                <a:solidFill>
                  <a:srgbClr val="000000"/>
                </a:solidFill>
              </a:defRPr>
            </a:pPr>
            <a:r>
              <a:rPr sz="1575" b="1" kern="0" spc="-42" dirty="0">
                <a:solidFill>
                  <a:srgbClr val="000000"/>
                </a:solidFill>
                <a:latin typeface="Helvetica Neue"/>
                <a:sym typeface="Helvetica Neue"/>
              </a:rPr>
              <a:t>Offer hospitality to one another without grumbling</a:t>
            </a:r>
          </a:p>
          <a:p>
            <a:pPr algn="ctr" defTabSz="1219169" eaLnBrk="1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sz="4200" b="1" spc="-84">
                <a:solidFill>
                  <a:srgbClr val="000000"/>
                </a:solidFill>
              </a:defRPr>
            </a:pPr>
            <a:r>
              <a:rPr sz="1575" b="1" kern="0" spc="-42" dirty="0">
                <a:solidFill>
                  <a:srgbClr val="000000"/>
                </a:solidFill>
                <a:latin typeface="Helvetica Neue"/>
                <a:sym typeface="Helvetica Neue"/>
              </a:rPr>
              <a:t>Each of you should use whatever gift you have received to serve others</a:t>
            </a:r>
          </a:p>
          <a:p>
            <a:pPr algn="ctr" defTabSz="1219169" eaLnBrk="1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sz="4200" b="1" spc="-84">
                <a:solidFill>
                  <a:srgbClr val="000000"/>
                </a:solidFill>
              </a:defRPr>
            </a:pPr>
            <a:r>
              <a:rPr sz="1575" b="1" kern="0" spc="-42" dirty="0">
                <a:solidFill>
                  <a:srgbClr val="000000"/>
                </a:solidFill>
                <a:latin typeface="Helvetica Neue"/>
                <a:sym typeface="Helvetica Neue"/>
              </a:rPr>
              <a:t>As faithful stewards of God’s grace in its various forms</a:t>
            </a:r>
          </a:p>
          <a:p>
            <a:pPr algn="ctr" defTabSz="1219169" eaLnBrk="1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sz="4200" b="1" spc="-84">
                <a:solidFill>
                  <a:srgbClr val="000000"/>
                </a:solidFill>
              </a:defRPr>
            </a:pPr>
            <a:r>
              <a:rPr sz="1575" b="1" kern="0" spc="-42" dirty="0">
                <a:solidFill>
                  <a:srgbClr val="000000"/>
                </a:solidFill>
                <a:latin typeface="Helvetica Neue"/>
                <a:sym typeface="Helvetica Neue"/>
              </a:rPr>
              <a:t>As faithful stewards of God’s grace in its various forms</a:t>
            </a:r>
          </a:p>
        </p:txBody>
      </p:sp>
      <p:sp>
        <p:nvSpPr>
          <p:cNvPr id="170" name="万物的结局近了 3/3"/>
          <p:cNvSpPr txBox="1"/>
          <p:nvPr/>
        </p:nvSpPr>
        <p:spPr>
          <a:xfrm>
            <a:off x="5187661" y="5453704"/>
            <a:ext cx="3464733" cy="3559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" tIns="19050" rIns="19050" bIns="19050" anchor="ctr">
            <a:spAutoFit/>
          </a:bodyPr>
          <a:lstStyle/>
          <a:p>
            <a:pPr defTabSz="309563" eaLnBrk="1" fontAlgn="auto">
              <a:spcBef>
                <a:spcPts val="0"/>
              </a:spcBef>
              <a:spcAft>
                <a:spcPts val="0"/>
              </a:spcAft>
              <a:defRPr sz="5500" b="1">
                <a:solidFill>
                  <a:srgbClr val="000000"/>
                </a:solidFill>
              </a:defRPr>
            </a:pPr>
            <a:r>
              <a:rPr sz="2063" b="1" kern="0">
                <a:solidFill>
                  <a:srgbClr val="000000"/>
                </a:solidFill>
                <a:latin typeface="Helvetica Neue"/>
                <a:sym typeface="Helvetica Neue"/>
              </a:rPr>
              <a:t>万物的结局近了</a:t>
            </a:r>
            <a:r>
              <a:rPr sz="2063" b="1" ker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3/3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2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1661</TotalTime>
  <Words>273</Words>
  <Application>Microsoft Office PowerPoint</Application>
  <PresentationFormat>On-screen Show (4:3)</PresentationFormat>
  <Paragraphs>72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22_BasicWhite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LeiChen</dc:creator>
  <cp:lastModifiedBy>wangps</cp:lastModifiedBy>
  <cp:revision>293</cp:revision>
  <cp:lastPrinted>1601-01-01T00:00:00Z</cp:lastPrinted>
  <dcterms:created xsi:type="dcterms:W3CDTF">1601-01-01T00:00:00Z</dcterms:created>
  <dcterms:modified xsi:type="dcterms:W3CDTF">2021-01-31T22:15:10Z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